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58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0B729F-3904-4B7D-B2F6-1272887505C6}" v="1" dt="2023-06-06T06:33:22.6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820B729F-3904-4B7D-B2F6-1272887505C6}"/>
    <pc:docChg chg="modSld">
      <pc:chgData name="Narelle Wheaton" userId="6e1b2b30-480e-4f91-806b-6735d5b9e446" providerId="ADAL" clId="{820B729F-3904-4B7D-B2F6-1272887505C6}" dt="2023-06-06T06:33:22.653" v="0" actId="207"/>
      <pc:docMkLst>
        <pc:docMk/>
      </pc:docMkLst>
      <pc:sldChg chg="modSp">
        <pc:chgData name="Narelle Wheaton" userId="6e1b2b30-480e-4f91-806b-6735d5b9e446" providerId="ADAL" clId="{820B729F-3904-4B7D-B2F6-1272887505C6}" dt="2023-06-06T06:33:22.653" v="0" actId="207"/>
        <pc:sldMkLst>
          <pc:docMk/>
          <pc:sldMk cId="0" sldId="256"/>
        </pc:sldMkLst>
        <pc:spChg chg="mod">
          <ac:chgData name="Narelle Wheaton" userId="6e1b2b30-480e-4f91-806b-6735d5b9e446" providerId="ADAL" clId="{820B729F-3904-4B7D-B2F6-1272887505C6}" dt="2023-06-06T06:33:22.653" v="0" actId="207"/>
          <ac:spMkLst>
            <pc:docMk/>
            <pc:sldMk cId="0" sldId="256"/>
            <ac:spMk id="2050" creationId="{F702BB49-746A-9A3E-C4C3-60EB7C881C57}"/>
          </ac:spMkLst>
        </pc:spChg>
      </pc:sldChg>
      <pc:sldChg chg="modSp">
        <pc:chgData name="Narelle Wheaton" userId="6e1b2b30-480e-4f91-806b-6735d5b9e446" providerId="ADAL" clId="{820B729F-3904-4B7D-B2F6-1272887505C6}" dt="2023-06-06T06:33:22.653" v="0" actId="207"/>
        <pc:sldMkLst>
          <pc:docMk/>
          <pc:sldMk cId="0" sldId="257"/>
        </pc:sldMkLst>
        <pc:spChg chg="mod">
          <ac:chgData name="Narelle Wheaton" userId="6e1b2b30-480e-4f91-806b-6735d5b9e446" providerId="ADAL" clId="{820B729F-3904-4B7D-B2F6-1272887505C6}" dt="2023-06-06T06:33:22.653" v="0" actId="207"/>
          <ac:spMkLst>
            <pc:docMk/>
            <pc:sldMk cId="0" sldId="257"/>
            <ac:spMk id="3074" creationId="{416D1A4E-662E-D978-DE16-75005F1ACBBD}"/>
          </ac:spMkLst>
        </pc:spChg>
      </pc:sldChg>
      <pc:sldChg chg="modSp">
        <pc:chgData name="Narelle Wheaton" userId="6e1b2b30-480e-4f91-806b-6735d5b9e446" providerId="ADAL" clId="{820B729F-3904-4B7D-B2F6-1272887505C6}" dt="2023-06-06T06:33:22.653" v="0" actId="207"/>
        <pc:sldMkLst>
          <pc:docMk/>
          <pc:sldMk cId="0" sldId="258"/>
        </pc:sldMkLst>
        <pc:spChg chg="mod">
          <ac:chgData name="Narelle Wheaton" userId="6e1b2b30-480e-4f91-806b-6735d5b9e446" providerId="ADAL" clId="{820B729F-3904-4B7D-B2F6-1272887505C6}" dt="2023-06-06T06:33:22.653" v="0" actId="207"/>
          <ac:spMkLst>
            <pc:docMk/>
            <pc:sldMk cId="0" sldId="258"/>
            <ac:spMk id="6146" creationId="{CB5B3ADB-BB60-1406-86CC-08AF4C1992A4}"/>
          </ac:spMkLst>
        </pc:spChg>
      </pc:sldChg>
      <pc:sldChg chg="modSp">
        <pc:chgData name="Narelle Wheaton" userId="6e1b2b30-480e-4f91-806b-6735d5b9e446" providerId="ADAL" clId="{820B729F-3904-4B7D-B2F6-1272887505C6}" dt="2023-06-06T06:33:22.653" v="0" actId="207"/>
        <pc:sldMkLst>
          <pc:docMk/>
          <pc:sldMk cId="0" sldId="259"/>
        </pc:sldMkLst>
        <pc:spChg chg="mod">
          <ac:chgData name="Narelle Wheaton" userId="6e1b2b30-480e-4f91-806b-6735d5b9e446" providerId="ADAL" clId="{820B729F-3904-4B7D-B2F6-1272887505C6}" dt="2023-06-06T06:33:22.653" v="0" actId="207"/>
          <ac:spMkLst>
            <pc:docMk/>
            <pc:sldMk cId="0" sldId="259"/>
            <ac:spMk id="5122" creationId="{FC816558-7858-BAE8-C1AC-1EFFBD0E5E92}"/>
          </ac:spMkLst>
        </pc:spChg>
      </pc:sldChg>
      <pc:sldChg chg="modSp">
        <pc:chgData name="Narelle Wheaton" userId="6e1b2b30-480e-4f91-806b-6735d5b9e446" providerId="ADAL" clId="{820B729F-3904-4B7D-B2F6-1272887505C6}" dt="2023-06-06T06:33:22.653" v="0" actId="207"/>
        <pc:sldMkLst>
          <pc:docMk/>
          <pc:sldMk cId="0" sldId="260"/>
        </pc:sldMkLst>
        <pc:spChg chg="mod">
          <ac:chgData name="Narelle Wheaton" userId="6e1b2b30-480e-4f91-806b-6735d5b9e446" providerId="ADAL" clId="{820B729F-3904-4B7D-B2F6-1272887505C6}" dt="2023-06-06T06:33:22.653" v="0" actId="207"/>
          <ac:spMkLst>
            <pc:docMk/>
            <pc:sldMk cId="0" sldId="260"/>
            <ac:spMk id="4098" creationId="{AA19C594-2B3F-6F7B-B90C-A916F421DB8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8621C2-AAE4-4521-08D8-93F6EC1CA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96319-12BB-4FB8-B018-FF7FD18529A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962F24-AD8C-DF63-9005-7D3CE06CB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0DDAF3-B729-7B06-E52E-27E7A0934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1AA50-B2D7-48AE-84D3-5C63D7C22C8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38090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AE691D-110B-1471-F402-27427D700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744DD-B81A-4B4F-A469-A2010380AB1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93AC9-AD7A-B9D6-9B7B-CEEF6F538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B186FE-7D35-6A53-2B29-B2266A677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143E9-2FB2-4643-AD91-0973A5AE860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9900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CD1414-1543-F95E-8A6F-A38597451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3C6C1-3431-4EBA-A59E-4B6CEAC70CF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001F4B-9DD6-84C6-9478-AC424DF1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060CD7-5298-6CD2-28CA-1E8B9616C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AF00E-31B2-4EFF-9C29-DD134813F2B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72764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D982F3-B1FB-2935-638D-5920A3ADC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14DB1-EBE0-4EBB-9995-2958CAA323D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ACAA04-E89A-0428-EC76-E08530459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9EBA08-377D-E75F-8642-E4ED9D132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7E14F-7AE2-4553-9257-91F8BD11898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74189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BA40DB-901A-5AE6-2191-DE06C89F0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3EB71-44FA-4651-8F2B-5A8D694C5F4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59350E-381F-F606-69AF-EABD7D542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CDB184-5F6E-36A8-BA1C-65A1D6318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F786-5280-4229-B6E8-241AD024030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98180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BB78C8D-9B74-914D-E3A1-0B83B3FD9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AA4ED-D13E-43F2-9002-8466E868A1E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6A7BBE4-EDF9-61A8-28B8-3BC37AA0E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95453AA-5B7A-B278-C504-35C0F605B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D3073-FB2B-4233-BC76-86CFB968760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17590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2948561-F5D0-055E-9D31-B66E64343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002DA-CC68-4844-80AF-8B4D290F8C0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AD7A1C1-88CF-66A6-1C73-B64E932CD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230B883-F377-AFB4-8CD7-14BC755B8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00C7F-5D0F-4703-B9F4-5D28574E15A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7700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FE1B5C5-326D-502E-8837-5384C4097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C25D1-F56D-441E-A94B-7C5E33A28E9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BC3E207-3795-C9D7-E13B-E24B35B5D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B08C50F-8800-491F-0165-394AA627F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76A9F-6340-4FD0-AF90-82CECA82652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43372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AE70852-A612-4BEF-5C44-33E85B68C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74A5D-3F9E-461A-AB59-D538529A0D8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08B30E6-A3D9-3675-92A9-D07E6B85B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1AB13BE-9743-2F4E-386A-CD06B5140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33173-020F-4CBE-A68E-1AB8FFDD687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19410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79DD9C-7F69-C70C-704D-BB9BAB0B0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370AF-6FA4-4BA6-954C-68C3566A466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FAAAD9A-E86E-2230-66AB-F70E80A4F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52AF29F-DF2A-50A0-8D95-B9719CA60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10904-E3A7-4E3B-AF90-2DCA86EF48C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0283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07AA554-D3CC-958C-BC15-5FB2A7D6E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F8E5D-CD3C-4E20-A2BD-C0870E7B94A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04FC24-45F9-CAC0-225A-F0A66A4AA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D493D7-BE6A-7C78-4566-543BF2C7D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DA7D4-78B1-44E7-8AE7-229D8A65159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72564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684FB23-3F4F-3A5A-8FBC-420466FB5CC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0B4A51F-7059-9394-8564-ED7338D8238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A32BE4-9332-AA89-9D56-6E5F505DA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46A8A66-B453-439C-AFF0-A4F5C8993D9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394A45-F69A-4E8F-ED0E-2C20E3467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DA855F-F4B5-C69C-32B9-8C406DBCC8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E2452C5-A70F-4480-8AA5-3C00530D25E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F702BB49-746A-9A3E-C4C3-60EB7C881C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025" y="1665139"/>
            <a:ext cx="9505950" cy="3527722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O Lord of Heaven and earth and sea,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To thee all praise and glory be;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How shall we show our love to thee,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Who </a:t>
            </a:r>
            <a:r>
              <a:rPr lang="en-AU" altLang="en-US" sz="4000" dirty="0" err="1">
                <a:solidFill>
                  <a:srgbClr val="FFFFFF"/>
                </a:solidFill>
              </a:rPr>
              <a:t>givest</a:t>
            </a:r>
            <a:r>
              <a:rPr lang="en-AU" altLang="en-US" sz="4000" dirty="0">
                <a:solidFill>
                  <a:srgbClr val="FFFFFF"/>
                </a:solidFill>
              </a:rPr>
              <a:t> all?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416D1A4E-662E-D978-DE16-75005F1ACB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5256" y="1701143"/>
            <a:ext cx="9361487" cy="3455714"/>
          </a:xfrm>
        </p:spPr>
        <p:txBody>
          <a:bodyPr/>
          <a:lstStyle/>
          <a:p>
            <a:pPr eaLnBrk="1" hangingPunct="1"/>
            <a:r>
              <a:rPr lang="en-AU" altLang="en-US" sz="1800" dirty="0">
                <a:solidFill>
                  <a:srgbClr val="FFFFFF"/>
                </a:solidFill>
              </a:rPr>
              <a:t>Verse 2.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For peaceful homes and healthful days,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For all the blessings earth displays,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We owe thee thankfulness and praise,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Who </a:t>
            </a:r>
            <a:r>
              <a:rPr lang="en-AU" altLang="en-US" sz="4000" dirty="0" err="1">
                <a:solidFill>
                  <a:srgbClr val="FFFFFF"/>
                </a:solidFill>
              </a:rPr>
              <a:t>givest</a:t>
            </a:r>
            <a:r>
              <a:rPr lang="en-AU" altLang="en-US" sz="4000" dirty="0">
                <a:solidFill>
                  <a:srgbClr val="FFFFFF"/>
                </a:solidFill>
              </a:rPr>
              <a:t> all.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AA19C594-2B3F-6F7B-B90C-A916F421DB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5075" y="1629135"/>
            <a:ext cx="9721850" cy="3599730"/>
          </a:xfrm>
        </p:spPr>
        <p:txBody>
          <a:bodyPr/>
          <a:lstStyle/>
          <a:p>
            <a:pPr eaLnBrk="1" hangingPunct="1"/>
            <a:r>
              <a:rPr lang="en-AU" altLang="en-US" sz="2400" dirty="0">
                <a:solidFill>
                  <a:srgbClr val="FFFFFF"/>
                </a:solidFill>
              </a:rPr>
              <a:t>Verse 3.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Thou didst not spare thine only Son,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But </a:t>
            </a:r>
            <a:r>
              <a:rPr lang="en-AU" altLang="en-US" sz="4000" dirty="0" err="1">
                <a:solidFill>
                  <a:srgbClr val="FFFFFF"/>
                </a:solidFill>
              </a:rPr>
              <a:t>gav'st</a:t>
            </a:r>
            <a:r>
              <a:rPr lang="en-AU" altLang="en-US" sz="4000" dirty="0">
                <a:solidFill>
                  <a:srgbClr val="FFFFFF"/>
                </a:solidFill>
              </a:rPr>
              <a:t> him for a world undone,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And freely with that blessed one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Thou </a:t>
            </a:r>
            <a:r>
              <a:rPr lang="en-AU" altLang="en-US" sz="4000" dirty="0" err="1">
                <a:solidFill>
                  <a:srgbClr val="FFFFFF"/>
                </a:solidFill>
              </a:rPr>
              <a:t>givest</a:t>
            </a:r>
            <a:r>
              <a:rPr lang="en-AU" altLang="en-US" sz="4000" dirty="0">
                <a:solidFill>
                  <a:srgbClr val="FFFFFF"/>
                </a:solidFill>
              </a:rPr>
              <a:t> all.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FC816558-7858-BAE8-C1AC-1EFFBD0E5E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2843" y="1665139"/>
            <a:ext cx="9866313" cy="3527722"/>
          </a:xfrm>
        </p:spPr>
        <p:txBody>
          <a:bodyPr/>
          <a:lstStyle/>
          <a:p>
            <a:pPr eaLnBrk="1" hangingPunct="1"/>
            <a:r>
              <a:rPr lang="en-AU" altLang="en-US" sz="1800" dirty="0">
                <a:solidFill>
                  <a:srgbClr val="FFFFFF"/>
                </a:solidFill>
              </a:rPr>
              <a:t>Verse 4.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Thou </a:t>
            </a:r>
            <a:r>
              <a:rPr lang="en-AU" altLang="en-US" sz="4000" dirty="0" err="1">
                <a:solidFill>
                  <a:srgbClr val="FFFFFF"/>
                </a:solidFill>
              </a:rPr>
              <a:t>giv'st</a:t>
            </a:r>
            <a:r>
              <a:rPr lang="en-AU" altLang="en-US" sz="4000" dirty="0">
                <a:solidFill>
                  <a:srgbClr val="FFFFFF"/>
                </a:solidFill>
              </a:rPr>
              <a:t> the Spirit's blessed dower,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Spirit of life and love and power,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And dost his sevenfold graces shower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Upon us all.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CB5B3ADB-BB60-1406-86CC-08AF4C1992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969" y="1665138"/>
            <a:ext cx="10152062" cy="3527723"/>
          </a:xfrm>
        </p:spPr>
        <p:txBody>
          <a:bodyPr/>
          <a:lstStyle/>
          <a:p>
            <a:pPr eaLnBrk="1" hangingPunct="1"/>
            <a:r>
              <a:rPr lang="en-AU" altLang="en-US" sz="1800" dirty="0">
                <a:solidFill>
                  <a:srgbClr val="FFFFFF"/>
                </a:solidFill>
              </a:rPr>
              <a:t>Verse 5.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For souls redeemed, for sins forgiven,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For means of grace and hopes of heaven,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Father, all praise to thee be given,</a:t>
            </a:r>
          </a:p>
          <a:p>
            <a:pPr eaLnBrk="1" hangingPunct="1"/>
            <a:r>
              <a:rPr lang="en-AU" altLang="en-US" sz="4000" dirty="0">
                <a:solidFill>
                  <a:srgbClr val="FFFFFF"/>
                </a:solidFill>
              </a:rPr>
              <a:t>Who </a:t>
            </a:r>
            <a:r>
              <a:rPr lang="en-AU" altLang="en-US" sz="4000" dirty="0" err="1">
                <a:solidFill>
                  <a:srgbClr val="FFFFFF"/>
                </a:solidFill>
              </a:rPr>
              <a:t>givest</a:t>
            </a:r>
            <a:r>
              <a:rPr lang="en-AU" altLang="en-US" sz="4000" dirty="0">
                <a:solidFill>
                  <a:srgbClr val="FFFFFF"/>
                </a:solidFill>
              </a:rPr>
              <a:t> all.</a:t>
            </a:r>
            <a:endParaRPr lang="en-AU" altLang="en-US" sz="4000" i="1" dirty="0">
              <a:solidFill>
                <a:srgbClr val="FFFFFF"/>
              </a:solidFill>
            </a:endParaRPr>
          </a:p>
        </p:txBody>
      </p:sp>
      <p:sp>
        <p:nvSpPr>
          <p:cNvPr id="6147" name="Rectangle 4">
            <a:extLst>
              <a:ext uri="{FF2B5EF4-FFF2-40B4-BE49-F238E27FC236}">
                <a16:creationId xmlns:a16="http://schemas.microsoft.com/office/drawing/2014/main" id="{D682B05C-CF7A-5E3F-1432-1C38DAF1BB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5805488"/>
            <a:ext cx="4460875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Song # 3110391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Christopher Wordsworth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© 1982 The Jubilate Group (Admin. by Hope Publishing Company)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i="1">
                <a:solidFill>
                  <a:schemeClr val="bg1"/>
                </a:solidFill>
              </a:rPr>
              <a:t>For use solely with the SongSelect® </a:t>
            </a:r>
            <a:r>
              <a:rPr lang="en-AU" altLang="en-US" sz="1000" i="1">
                <a:solidFill>
                  <a:schemeClr val="bg1"/>
                </a:solidFill>
                <a:hlinkClick r:id="rId2"/>
              </a:rPr>
              <a:t>Terms of Use</a:t>
            </a:r>
            <a:r>
              <a:rPr lang="en-AU" altLang="en-US" sz="1000" i="1">
                <a:solidFill>
                  <a:schemeClr val="bg1"/>
                </a:solidFill>
              </a:rPr>
              <a:t>. All rights reserved. </a:t>
            </a:r>
            <a:r>
              <a:rPr lang="en-AU" altLang="en-US" sz="1000" i="1">
                <a:solidFill>
                  <a:schemeClr val="bg1"/>
                </a:solidFill>
                <a:hlinkClick r:id="rId3"/>
              </a:rPr>
              <a:t>www.ccli.com</a:t>
            </a:r>
            <a:endParaRPr lang="en-AU" altLang="en-US" sz="1000" i="1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192</Words>
  <Application>Microsoft Office PowerPoint</Application>
  <PresentationFormat>Widescreen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 Lord of Heaven and earth and sea</dc:title>
  <dc:creator>ITS</dc:creator>
  <cp:lastModifiedBy>Narelle Wheaton</cp:lastModifiedBy>
  <cp:revision>5</cp:revision>
  <dcterms:created xsi:type="dcterms:W3CDTF">2017-06-12T06:26:05Z</dcterms:created>
  <dcterms:modified xsi:type="dcterms:W3CDTF">2023-06-06T06:33:23Z</dcterms:modified>
</cp:coreProperties>
</file>